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87" r:id="rId14"/>
    <p:sldId id="268" r:id="rId15"/>
    <p:sldId id="269" r:id="rId16"/>
    <p:sldId id="270" r:id="rId17"/>
    <p:sldId id="279" r:id="rId18"/>
    <p:sldId id="280" r:id="rId19"/>
    <p:sldId id="271" r:id="rId20"/>
    <p:sldId id="284" r:id="rId21"/>
    <p:sldId id="272" r:id="rId22"/>
    <p:sldId id="273" r:id="rId23"/>
    <p:sldId id="283" r:id="rId24"/>
    <p:sldId id="274" r:id="rId25"/>
    <p:sldId id="285" r:id="rId26"/>
    <p:sldId id="275" r:id="rId27"/>
    <p:sldId id="276" r:id="rId28"/>
    <p:sldId id="286" r:id="rId29"/>
    <p:sldId id="277" r:id="rId30"/>
    <p:sldId id="278" r:id="rId31"/>
    <p:sldId id="281" r:id="rId32"/>
    <p:sldId id="288" r:id="rId33"/>
    <p:sldId id="282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34567-F318-45EA-844B-4465474AA91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4668C-23A5-41DF-BACA-6B6A2EE6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/>
              <a:t>Kliknite i uredite stil podnaslova mastera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/>
              <a:t>Kliknite i uredite tekst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r-Latn-CS"/>
              <a:t>Kliknite i uredite tekst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/>
              <a:t>Kliknite i uredite tekst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tekst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tekst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/>
              <a:t>Kliknite i uredite tekst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/>
              <a:t>Kliknite i uredite tekst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/>
              <a:t>Kliknite i uredite tekst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tekst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/>
              <a:t>Kliknite na ikonu i dodajte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/>
              <a:t>Kliknite i uredite tekst</a:t>
            </a:r>
          </a:p>
          <a:p>
            <a:pPr lvl="1" eaLnBrk="1" latinLnBrk="0" hangingPunct="1"/>
            <a:r>
              <a:rPr kumimoji="0" lang="sr-Latn-CS"/>
              <a:t>Drugi nivo</a:t>
            </a:r>
          </a:p>
          <a:p>
            <a:pPr lvl="2" eaLnBrk="1" latinLnBrk="0" hangingPunct="1"/>
            <a:r>
              <a:rPr kumimoji="0" lang="sr-Latn-CS"/>
              <a:t>Treći nivo</a:t>
            </a:r>
          </a:p>
          <a:p>
            <a:pPr lvl="3" eaLnBrk="1" latinLnBrk="0" hangingPunct="1"/>
            <a:r>
              <a:rPr kumimoji="0" lang="sr-Latn-CS"/>
              <a:t>Četvrti nivo</a:t>
            </a:r>
          </a:p>
          <a:p>
            <a:pPr lvl="4" eaLnBrk="1" latinLnBrk="0" hangingPunct="1"/>
            <a:r>
              <a:rPr kumimoji="0" lang="sr-Latn-CS"/>
              <a:t>Peti nivo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BC6C1D-AEC7-4D0F-BD61-C81CE878EB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B4CC88-AF48-4CE2-B1B7-B5DFBECF790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315200" cy="2595025"/>
          </a:xfrm>
        </p:spPr>
        <p:txBody>
          <a:bodyPr/>
          <a:lstStyle/>
          <a:p>
            <a:pPr algn="ctr"/>
            <a:r>
              <a:rPr lang="sr-Cyrl-RS" dirty="0"/>
              <a:t>Сајам Средњих школа Крушевац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tx1"/>
                </a:solidFill>
              </a:rPr>
              <a:t>01.03.2019.</a:t>
            </a:r>
          </a:p>
        </p:txBody>
      </p:sp>
    </p:spTree>
    <p:extLst>
      <p:ext uri="{BB962C8B-B14F-4D97-AF65-F5344CB8AC3E}">
        <p14:creationId xmlns:p14="http://schemas.microsoft.com/office/powerpoint/2010/main" val="23541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orisnik\Desktop\New folder\20190301_1158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32" b="8427"/>
          <a:stretch/>
        </p:blipFill>
        <p:spPr bwMode="auto">
          <a:xfrm rot="5400000">
            <a:off x="-622166" y="1545977"/>
            <a:ext cx="6366425" cy="3831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C:\Users\Korisnik\Desktop\New folder\20190301_1159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" t="16694" b="16267"/>
          <a:stretch/>
        </p:blipFill>
        <p:spPr bwMode="auto">
          <a:xfrm rot="5400000">
            <a:off x="3676184" y="1783884"/>
            <a:ext cx="6287432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0521449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esktop\New folder\20190301_1159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8"/>
          <a:stretch/>
        </p:blipFill>
        <p:spPr bwMode="auto">
          <a:xfrm rot="5400000">
            <a:off x="-933451" y="1162050"/>
            <a:ext cx="6553202" cy="45339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Desktop\New folder\20190301_11593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69" t="7285" r="8721" b="6769"/>
          <a:stretch/>
        </p:blipFill>
        <p:spPr bwMode="auto">
          <a:xfrm rot="5400000">
            <a:off x="3467099" y="1295402"/>
            <a:ext cx="6553203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0278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Korisnik\Desktop\New folder\20190301_1201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5275"/>
            <a:ext cx="8382000" cy="628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24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9999EE-AAD1-4CDF-8660-0581FBDF4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5" t="10811" b="12162"/>
          <a:stretch/>
        </p:blipFill>
        <p:spPr>
          <a:xfrm>
            <a:off x="423333" y="723900"/>
            <a:ext cx="8297333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64091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Korisnik\Desktop\New folder\20190301_120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674890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risnik\Desktop\New folder\20190301_1204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09" r="313"/>
          <a:stretch/>
        </p:blipFill>
        <p:spPr bwMode="auto">
          <a:xfrm rot="5400000">
            <a:off x="-746417" y="1127417"/>
            <a:ext cx="6141034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orisnik\Desktop\New folder\20190301_1205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5" b="21015"/>
          <a:stretch/>
        </p:blipFill>
        <p:spPr bwMode="auto">
          <a:xfrm rot="5400000">
            <a:off x="3804386" y="1148614"/>
            <a:ext cx="6141034" cy="44534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Korisnik\Desktop\New folder\20190301_1206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70" t="9400" b="39164"/>
          <a:stretch/>
        </p:blipFill>
        <p:spPr bwMode="auto">
          <a:xfrm rot="5400000">
            <a:off x="-1018965" y="1754295"/>
            <a:ext cx="638132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7092" r="-2948" b="27424"/>
          <a:stretch/>
        </p:blipFill>
        <p:spPr bwMode="auto">
          <a:xfrm rot="16200000">
            <a:off x="3111886" y="984711"/>
            <a:ext cx="6601463" cy="4595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A40C9E4-8A57-4CD4-A712-FAB717B0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485774"/>
            <a:ext cx="7848600" cy="5886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99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466AD0-BCA6-4883-896F-12174C7450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82" y="457200"/>
            <a:ext cx="4038600" cy="6197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E5019A-2222-47C8-87B7-2FA0EBE9AE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2715">
            <a:off x="4046044" y="414395"/>
            <a:ext cx="4419600" cy="6197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29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Korisnik\Desktop\New folder\20190301_1207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8458200" cy="634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190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4348" y="428604"/>
            <a:ext cx="7772400" cy="1975104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CS" sz="7200" dirty="0"/>
              <a:t>СРЕДЊА ШКОЛА  </a:t>
            </a:r>
            <a:br>
              <a:rPr lang="sr-Cyrl-CS" sz="7200" dirty="0"/>
            </a:br>
            <a:r>
              <a:rPr lang="sr-Cyrl-CS" sz="7200" dirty="0"/>
              <a:t>ВАРВАРИН</a:t>
            </a:r>
            <a:endParaRPr lang="sr-Latn-CS" sz="7200" dirty="0"/>
          </a:p>
        </p:txBody>
      </p:sp>
      <p:pic>
        <p:nvPicPr>
          <p:cNvPr id="5" name="Picture 2" descr="http://www.ssv.edu.rs/cms/images/sprosto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798" y="2514600"/>
            <a:ext cx="5905500" cy="3648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6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245C44-82FC-487F-95AE-28899DD52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87" t="10526" r="5592" b="11842"/>
          <a:stretch/>
        </p:blipFill>
        <p:spPr>
          <a:xfrm>
            <a:off x="653512" y="609600"/>
            <a:ext cx="7836976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79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Korisnik\Desktop\New folder\20190301_1209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9551"/>
            <a:ext cx="8458200" cy="6343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orisnik\Desktop\New folder\20190301_120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79500" y="876300"/>
            <a:ext cx="6604000" cy="510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84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3DF353-37B8-4555-A8B2-56A5694E0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2" t="5062" r="19517" b="20243"/>
          <a:stretch/>
        </p:blipFill>
        <p:spPr>
          <a:xfrm>
            <a:off x="990600" y="648746"/>
            <a:ext cx="7162800" cy="55605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633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orisnik\Desktop\New folder\20190301_1209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73100" y="1358900"/>
            <a:ext cx="60706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orisnik\Desktop\New folder\20190301_121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65220" y="1516380"/>
            <a:ext cx="6070600" cy="3799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67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C61EE5-FB23-4B7D-821D-38D81EEC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0" t="13462" r="1923" b="13462"/>
          <a:stretch/>
        </p:blipFill>
        <p:spPr>
          <a:xfrm>
            <a:off x="666750" y="847725"/>
            <a:ext cx="7810500" cy="516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33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orisnik\Desktop\New folder\20190301_121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Korisnik\Desktop\New folder\20190301_121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58" y="228600"/>
            <a:ext cx="8418513" cy="631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B83AF6-15DB-4401-A3DA-1593AD83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8" t="8065" r="4436" b="22581"/>
          <a:stretch/>
        </p:blipFill>
        <p:spPr>
          <a:xfrm>
            <a:off x="820479" y="1104900"/>
            <a:ext cx="7503042" cy="4648200"/>
          </a:xfrm>
          <a:prstGeom prst="snip2DiagRect">
            <a:avLst>
              <a:gd name="adj1" fmla="val 2100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236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orisnik\Desktop\New folder\20190301_1211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73" t="4947" r="17968" b="2605"/>
          <a:stretch/>
        </p:blipFill>
        <p:spPr bwMode="auto">
          <a:xfrm rot="5400000">
            <a:off x="617619" y="-95036"/>
            <a:ext cx="3312695" cy="3785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Korisnik\Desktop\New folder\20190301_1212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64350" y="1418035"/>
            <a:ext cx="6422433" cy="4021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9874F6-2417-4352-819A-99F832F00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6" y="3646783"/>
            <a:ext cx="3886201" cy="3211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13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26" t="20573" r="1615" b="20646"/>
          <a:stretch/>
        </p:blipFill>
        <p:spPr>
          <a:xfrm rot="5400000">
            <a:off x="236222" y="1591619"/>
            <a:ext cx="5699755" cy="3886200"/>
          </a:xfrm>
        </p:spPr>
      </p:pic>
      <p:sp>
        <p:nvSpPr>
          <p:cNvPr id="5" name="Okvir za tekst 4"/>
          <p:cNvSpPr txBox="1"/>
          <p:nvPr/>
        </p:nvSpPr>
        <p:spPr>
          <a:xfrm>
            <a:off x="5638800" y="89714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КОНКУРС 20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18</a:t>
            </a:r>
            <a:r>
              <a:rPr lang="sr-Cyrl-C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/20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</a:t>
            </a:r>
            <a:endParaRPr lang="en-US" dirty="0"/>
          </a:p>
        </p:txBody>
      </p:sp>
      <p:sp>
        <p:nvSpPr>
          <p:cNvPr id="6" name="Okvir za tekst 5"/>
          <p:cNvSpPr txBox="1"/>
          <p:nvPr/>
        </p:nvSpPr>
        <p:spPr>
          <a:xfrm>
            <a:off x="5392947" y="16002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C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ЕКОНОМСКИ  ТЕХНИЧАР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C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МАШИНСКИ  ТЕХНИЧАР МОТОРНИХ ВОЗИЛА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C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АУТОМЕХАНИЧАР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C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МЕХАНИЧАР  ГРЕЈНЕ  И  РАСХЛАДНЕ  ТЕХНИКЕ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C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ТЕХНИЧАР  ЗА  ИНДУСТРИЈСКУ ФАРМАЦЕУТСКУ ТЕХНОЛОГИЈУ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C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ГИМНАЗИЈА – ПРИРОДНО  МАТЕМАТИЧКИ  СМЕР</a:t>
            </a:r>
            <a:endParaRPr lang="sr-Latn-C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orisnik\Desktop\New folder\20190301_1212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52848" y="423552"/>
            <a:ext cx="6333504" cy="609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6F888B-807E-432F-BADC-3615558713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5691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4B1FBE-BA98-444A-B04B-EC73288DE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0" t="8889" r="15000" b="17778"/>
          <a:stretch/>
        </p:blipFill>
        <p:spPr>
          <a:xfrm>
            <a:off x="990600" y="304800"/>
            <a:ext cx="7010400" cy="603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4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7259512-3739-4EA1-8E63-82989CBC3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9600"/>
            <a:ext cx="7772400" cy="5829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76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7A141F-7137-4327-8BC6-2AC0722D8E3B}"/>
              </a:ext>
            </a:extLst>
          </p:cNvPr>
          <p:cNvSpPr txBox="1"/>
          <p:nvPr/>
        </p:nvSpPr>
        <p:spPr>
          <a:xfrm>
            <a:off x="2590800" y="2497976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КРАЈ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9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тографија корисника Средња школа Варвар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22" y="914399"/>
            <a:ext cx="8082684" cy="5380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2164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esta za sadržaj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7894108" cy="592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3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94" t="30437" r="-7303" b="34287"/>
          <a:stretch/>
        </p:blipFill>
        <p:spPr bwMode="auto">
          <a:xfrm>
            <a:off x="-228600" y="838200"/>
            <a:ext cx="9848829" cy="5524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orisnik\Desktop\New folder\20190301_1158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876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8" t="36313" r="11841" b="22263"/>
          <a:stretch/>
        </p:blipFill>
        <p:spPr bwMode="auto">
          <a:xfrm>
            <a:off x="439947" y="253041"/>
            <a:ext cx="8153400" cy="61592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orisnik\Desktop\New folder\20190301_1157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229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1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36</Words>
  <Application>Microsoft Office PowerPoint</Application>
  <PresentationFormat>On-screen Show (4:3)</PresentationFormat>
  <Paragraphs>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Constantia</vt:lpstr>
      <vt:lpstr>Times New Roman</vt:lpstr>
      <vt:lpstr>Wingdings 2</vt:lpstr>
      <vt:lpstr>Tok</vt:lpstr>
      <vt:lpstr>Сајам Средњих школа Крушевац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Сајам Средњих школа Крушевац</dc:title>
  <dc:creator>Korisnik</dc:creator>
  <cp:lastModifiedBy>Direktor</cp:lastModifiedBy>
  <cp:revision>21</cp:revision>
  <dcterms:created xsi:type="dcterms:W3CDTF">2019-03-02T15:11:45Z</dcterms:created>
  <dcterms:modified xsi:type="dcterms:W3CDTF">2019-03-19T11:09:07Z</dcterms:modified>
</cp:coreProperties>
</file>